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60" r:id="rId5"/>
    <p:sldId id="259" r:id="rId6"/>
    <p:sldId id="263" r:id="rId7"/>
    <p:sldId id="258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3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7C7C7-4A36-48F5-BD7A-DA29BF7B021D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20CBB-7C8E-4222-ADB5-E5F9C33C1E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44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ダイアグラム, 設計図&#10;&#10;自動的に生成された説明">
            <a:extLst>
              <a:ext uri="{FF2B5EF4-FFF2-40B4-BE49-F238E27FC236}">
                <a16:creationId xmlns:a16="http://schemas.microsoft.com/office/drawing/2014/main" id="{7B9378E9-2B28-FD0D-7F94-457876BF9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8" y="9415"/>
            <a:ext cx="12020802" cy="684858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29F0E74-08E9-4014-A945-B3E923E39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600" y="1709999"/>
            <a:ext cx="11204092" cy="2851200"/>
          </a:xfrm>
        </p:spPr>
        <p:txBody>
          <a:bodyPr anchor="b">
            <a:normAutofit/>
          </a:bodyPr>
          <a:lstStyle>
            <a:lvl1pPr algn="l">
              <a:defRPr sz="6000" b="1">
                <a:effectLst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763CF2-1236-4634-B356-E767D5769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599" y="4589999"/>
            <a:ext cx="11204093" cy="1823864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DCE2BF-6FD8-42D8-B826-05DDB8D6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592176"/>
            <a:ext cx="10781414" cy="26582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algn="l">
              <a:defRPr sz="1600" i="1"/>
            </a:lvl1pPr>
          </a:lstStyle>
          <a:p>
            <a:r>
              <a:rPr lang="en-US" altLang="ja-JP"/>
              <a:t>Yokokura, Yuki - Nagaoka Univ. of Tech.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2FA737-2CC6-49AF-9D70-780BF79C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414" y="6592174"/>
            <a:ext cx="906583" cy="265824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A3801A-C0DB-4B08-B60B-B989CB491C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A21D24-E834-4BF2-B1C5-5EE6A457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3176997" y="3176999"/>
            <a:ext cx="6858003" cy="504001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ja-JP"/>
              <a:t>A New Slide Master for 16:9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2B6611C-0205-439A-9167-F0109FA7C7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32" y="68888"/>
            <a:ext cx="2451539" cy="79081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ADE8AED-73EC-45AD-A492-6B181F769B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224" y="5499930"/>
            <a:ext cx="3705469" cy="8089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84C8E5B-A5DB-41F1-9CE8-76B5F2ADC8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1" y="68887"/>
            <a:ext cx="2230111" cy="8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8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FAD776-C627-4250-94C9-9BB6C303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0DBA0BA-40D1-457C-9DA1-2542486D3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6E5487-F3B0-4F27-A997-32174567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A New Slide Master for 16:9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53E3A2-A42E-4879-BE6B-45F5E3DE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Yokokura, Yuki - Nagaoka Univ. of Tech.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AB7E0C-9285-43BB-AF3E-21522B23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01A-C0DB-4B08-B60B-B989CB491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3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D505916-34AB-4E37-91E4-29CA15372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8FEF8B-64C3-4789-9F99-693C879EB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1C19D5-49A4-40BF-A4FD-81D602A9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A New Slide Master for 16:9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B8F34B-9978-4608-BB35-C0C61C48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Yokokura, Yuki - Nagaoka Univ. of Tech.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AAD88F-B8A0-4AC1-928F-EB28D7DF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01A-C0DB-4B08-B60B-B989CB491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18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14554F-ACE2-4C8E-9544-1EA64ED1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01" y="1"/>
            <a:ext cx="11689799" cy="504000"/>
          </a:xfrm>
          <a:solidFill>
            <a:schemeClr val="tx1"/>
          </a:solidFill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B096CF-D327-4C3F-A27D-69F9BC91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00" y="551626"/>
            <a:ext cx="11620200" cy="6038174"/>
          </a:xfrm>
        </p:spPr>
        <p:txBody>
          <a:bodyPr/>
          <a:lstStyle>
            <a:lvl1pPr marL="228600" indent="-324000">
              <a:buClr>
                <a:srgbClr val="00B050"/>
              </a:buClr>
              <a:buSzPct val="90000"/>
              <a:buFont typeface="Wingdings" panose="05000000000000000000" pitchFamily="2" charset="2"/>
              <a:buChar char="n"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858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p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Ø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ü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>
              <a:buClr>
                <a:srgbClr val="00B050"/>
              </a:buClr>
              <a:buSzPct val="90000"/>
              <a:buFont typeface="Arial" panose="020B0604020202020204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AACEDA-D75C-42E7-BFA7-FBEF043D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591600"/>
            <a:ext cx="10782000" cy="2664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algn="l">
              <a:defRPr sz="1600" b="0" i="1">
                <a:effectLst/>
              </a:defRPr>
            </a:lvl1pPr>
          </a:lstStyle>
          <a:p>
            <a:r>
              <a:rPr lang="en-US" altLang="ja-JP" dirty="0"/>
              <a:t>Yokokura, Yuki - Nagaoka Univ. of Tech.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4A5B4B-31F7-4591-B6C0-30710621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6000" y="6591600"/>
            <a:ext cx="907200" cy="266400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 algn="ctr">
              <a:defRPr sz="1800" b="1" i="1">
                <a:solidFill>
                  <a:schemeClr val="bg1"/>
                </a:solidFill>
              </a:defRPr>
            </a:lvl1pPr>
          </a:lstStyle>
          <a:p>
            <a:fld id="{ECA3801A-C0DB-4B08-B60B-B989CB491C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DFE393-B8DE-4C6B-BFB4-FD53606F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3178800" y="3178800"/>
            <a:ext cx="6858000" cy="504000"/>
          </a:xfrm>
          <a:solidFill>
            <a:schemeClr val="tx1"/>
          </a:solidFill>
          <a:ln>
            <a:noFill/>
          </a:ln>
        </p:spPr>
        <p:txBody>
          <a:bodyPr wrap="none"/>
          <a:lstStyle>
            <a:lvl1pPr>
              <a:defRPr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ja-JP"/>
              <a:t>A New Slide Master for 16:9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191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3E325A-5B09-4383-A90A-64F543A1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A99404-8729-46B0-8CC5-A57CA76C8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EA6A74-589D-4125-96BA-81A16C51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3176999" y="3177000"/>
            <a:ext cx="6858002" cy="504000"/>
          </a:xfrm>
          <a:solidFill>
            <a:schemeClr val="tx1"/>
          </a:solidFill>
        </p:spPr>
        <p:txBody>
          <a:bodyPr/>
          <a:lstStyle>
            <a:lvl1pPr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A New Slide Master for 16:9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180B8F-CD30-49F9-B597-63216175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3" y="6591600"/>
            <a:ext cx="10782000" cy="266400"/>
          </a:xfrm>
        </p:spPr>
        <p:txBody>
          <a:bodyPr/>
          <a:lstStyle>
            <a:lvl1pPr algn="l">
              <a:defRPr sz="1600" i="1"/>
            </a:lvl1pPr>
          </a:lstStyle>
          <a:p>
            <a:r>
              <a:rPr lang="en-US" altLang="ja-JP" dirty="0"/>
              <a:t>Yokokura, Yuki - Nagaoka Univ. of Tech.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92E780-F469-4067-9D86-3951B077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6003" y="6591600"/>
            <a:ext cx="905996" cy="266400"/>
          </a:xfrm>
        </p:spPr>
        <p:txBody>
          <a:bodyPr/>
          <a:lstStyle>
            <a:lvl1pPr algn="ctr">
              <a:defRPr sz="1800" b="1" i="1"/>
            </a:lvl1pPr>
          </a:lstStyle>
          <a:p>
            <a:fld id="{ECA3801A-C0DB-4B08-B60B-B989CB491C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523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FBA54C-D8A8-47E4-8891-A15E4525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3" y="-1"/>
            <a:ext cx="11689200" cy="504000"/>
          </a:xfrm>
          <a:solidFill>
            <a:schemeClr val="tx1"/>
          </a:solidFill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57F174-B0B9-4502-B6AF-7A3A0D2C5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327" y="574766"/>
            <a:ext cx="5558246" cy="5943600"/>
          </a:xfrm>
        </p:spPr>
        <p:txBody>
          <a:bodyPr/>
          <a:lstStyle>
            <a:lvl1pPr marL="228600" indent="-324000">
              <a:buClr>
                <a:srgbClr val="00B050"/>
              </a:buClr>
              <a:buSzPct val="90000"/>
              <a:buFont typeface="Wingdings" panose="05000000000000000000" pitchFamily="2" charset="2"/>
              <a:buChar char="n"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858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p"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Ø"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ü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>
              <a:buClr>
                <a:srgbClr val="00B050"/>
              </a:buClr>
              <a:buSzPct val="90000"/>
              <a:buFont typeface="Arial" panose="020B0604020202020204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67AA99-F4D9-4A1A-8B94-FE1D81E98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582" y="574766"/>
            <a:ext cx="5558246" cy="5943600"/>
          </a:xfrm>
        </p:spPr>
        <p:txBody>
          <a:bodyPr/>
          <a:lstStyle>
            <a:lvl1pPr marL="228600" indent="-324000">
              <a:buClr>
                <a:srgbClr val="00B050"/>
              </a:buClr>
              <a:buSzPct val="90000"/>
              <a:buFont typeface="Wingdings" panose="05000000000000000000" pitchFamily="2" charset="2"/>
              <a:buChar char="n"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858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p"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Ø"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ü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>
              <a:buClr>
                <a:srgbClr val="00B050"/>
              </a:buClr>
              <a:buSzPct val="90000"/>
              <a:buFont typeface="Arial" panose="020B0604020202020204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49DCEE-003C-4B40-AB22-EEC88BF0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3176999" y="3177000"/>
            <a:ext cx="6858002" cy="504000"/>
          </a:xfrm>
          <a:solidFill>
            <a:schemeClr val="tx1"/>
          </a:solidFill>
        </p:spPr>
        <p:txBody>
          <a:bodyPr/>
          <a:lstStyle>
            <a:lvl1pPr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A New Slide Master for 16:9</a:t>
            </a:r>
            <a:endParaRPr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EE465A-2D1D-40D7-83EC-F138DFA6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3" y="6591600"/>
            <a:ext cx="10782000" cy="27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l">
              <a:defRPr sz="1600" i="1"/>
            </a:lvl1pPr>
          </a:lstStyle>
          <a:p>
            <a:r>
              <a:rPr lang="en-US" altLang="ja-JP" dirty="0"/>
              <a:t>Yokokura, Yuki - Nagaoka Univ. of Tech.</a:t>
            </a:r>
            <a:endParaRPr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6E651D-A603-46D3-848B-DCDA9B86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6003" y="6587998"/>
            <a:ext cx="905996" cy="270001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ECA3801A-C0DB-4B08-B60B-B989CB491C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050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427D01-7D31-4235-A313-0B09660D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2" y="0"/>
            <a:ext cx="11689200" cy="504000"/>
          </a:xfrm>
          <a:solidFill>
            <a:schemeClr val="tx1"/>
          </a:solidFill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23674E-A45A-4108-9827-AAEC4D20D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895" y="686163"/>
            <a:ext cx="5583002" cy="504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b"/>
          <a:lstStyle>
            <a:lvl1pPr marL="0" indent="0" algn="ctr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F10BC5-4520-4123-8BC4-AA8DDB1BD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895" y="1372326"/>
            <a:ext cx="5583002" cy="5072017"/>
          </a:xfrm>
        </p:spPr>
        <p:txBody>
          <a:bodyPr>
            <a:normAutofit/>
          </a:bodyPr>
          <a:lstStyle>
            <a:lvl1pPr marL="2286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n"/>
              <a:defRPr sz="2400" b="1"/>
            </a:lvl1pPr>
            <a:lvl2pPr marL="6858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n"/>
              <a:defRPr sz="2000" b="1"/>
            </a:lvl2pPr>
            <a:lvl3pPr marL="11430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n"/>
              <a:defRPr sz="1800" b="1"/>
            </a:lvl3pPr>
            <a:lvl4pPr marL="16002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n"/>
              <a:defRPr sz="1600" b="1"/>
            </a:lvl4pPr>
            <a:lvl5pPr marL="20574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n"/>
              <a:defRPr sz="1600" b="1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407B2ED-8E07-484D-A35B-76304B2D3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2790" y="686163"/>
            <a:ext cx="5610497" cy="504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b"/>
          <a:lstStyle>
            <a:lvl1pPr marL="0" indent="0" algn="ctr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175699A-5115-4C03-A037-AF9AF3B0C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2790" y="1372326"/>
            <a:ext cx="5610497" cy="5072017"/>
          </a:xfrm>
        </p:spPr>
        <p:txBody>
          <a:bodyPr>
            <a:normAutofit/>
          </a:bodyPr>
          <a:lstStyle>
            <a:lvl1pPr marL="2286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n"/>
              <a:defRPr sz="2400" b="1"/>
            </a:lvl1pPr>
            <a:lvl2pPr marL="6858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n"/>
              <a:defRPr sz="2000" b="1"/>
            </a:lvl2pPr>
            <a:lvl3pPr marL="11430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n"/>
              <a:defRPr sz="1800" b="1"/>
            </a:lvl3pPr>
            <a:lvl4pPr marL="16002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n"/>
              <a:defRPr sz="1600" b="1"/>
            </a:lvl4pPr>
            <a:lvl5pPr marL="2057400" indent="-228600">
              <a:buClr>
                <a:srgbClr val="00B050"/>
              </a:buClr>
              <a:buSzPct val="90000"/>
              <a:buFont typeface="Wingdings" panose="05000000000000000000" pitchFamily="2" charset="2"/>
              <a:buChar char="n"/>
              <a:defRPr sz="1600" b="1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7B2785F-6BAE-422D-978D-6F4C5842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3176999" y="3176997"/>
            <a:ext cx="6858001" cy="504000"/>
          </a:xfrm>
          <a:solidFill>
            <a:schemeClr val="tx1"/>
          </a:solidFill>
        </p:spPr>
        <p:txBody>
          <a:bodyPr/>
          <a:lstStyle>
            <a:lvl1pPr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A New Slide Master for 16:9</a:t>
            </a:r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94FF24-32DE-4FDF-A6E4-81394585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2" y="6591600"/>
            <a:ext cx="10782000" cy="27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l">
              <a:defRPr sz="1600" b="0" i="1"/>
            </a:lvl1pPr>
          </a:lstStyle>
          <a:p>
            <a:r>
              <a:rPr lang="en-US" altLang="ja-JP" dirty="0"/>
              <a:t>Yokokura, Yuki - Nagaoka Univ. of Tech.</a:t>
            </a:r>
            <a:endParaRPr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B0FB588-1CBE-4750-986A-C50C2383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6002" y="6587998"/>
            <a:ext cx="905996" cy="270002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 sz="1800" b="1" i="1">
                <a:solidFill>
                  <a:schemeClr val="bg1"/>
                </a:solidFill>
              </a:defRPr>
            </a:lvl1pPr>
          </a:lstStyle>
          <a:p>
            <a:fld id="{ECA3801A-C0DB-4B08-B60B-B989CB491C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312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436D9F-E4CD-4611-A7CB-0FE0C070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0"/>
            <a:ext cx="11689200" cy="504000"/>
          </a:xfrm>
          <a:solidFill>
            <a:schemeClr val="tx1"/>
          </a:solidFill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5D31EFF-1FDD-4717-B444-0A0F39CD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3178800" y="3178800"/>
            <a:ext cx="6858000" cy="504000"/>
          </a:xfrm>
          <a:solidFill>
            <a:schemeClr val="tx1"/>
          </a:solidFill>
        </p:spPr>
        <p:txBody>
          <a:bodyPr/>
          <a:lstStyle>
            <a:lvl1pPr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A New Slide Master for 16:9</a:t>
            </a:r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C6FB9A0-8E8D-4497-BC8C-2F63A7A0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591600"/>
            <a:ext cx="10782000" cy="27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l">
              <a:defRPr sz="1600" i="1"/>
            </a:lvl1pPr>
          </a:lstStyle>
          <a:p>
            <a:r>
              <a:rPr lang="en-US" altLang="ja-JP" dirty="0"/>
              <a:t>Yokokura, Yuki - Nagaoka Univ. of Tech.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F8122AB-EA51-43D6-B488-135F1F05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6000" y="6588000"/>
            <a:ext cx="907200" cy="27000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 sz="1800" b="1" i="1">
                <a:solidFill>
                  <a:schemeClr val="bg1"/>
                </a:solidFill>
              </a:defRPr>
            </a:lvl1pPr>
          </a:lstStyle>
          <a:p>
            <a:fld id="{ECA3801A-C0DB-4B08-B60B-B989CB491C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214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A4FBB46-4CFB-4791-8829-B9BFFF3F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6475"/>
            <a:ext cx="11284800" cy="27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l">
              <a:defRPr sz="1400" i="1"/>
            </a:lvl1pPr>
          </a:lstStyle>
          <a:p>
            <a:r>
              <a:rPr lang="en-US" altLang="ja-JP"/>
              <a:t>Yokokura, Yuki - Nagaoka Univ. of Tech.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ED41F5-1AEB-4CA9-A5F8-BCADCC8B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4800" y="6586475"/>
            <a:ext cx="907200" cy="271525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ECA3801A-C0DB-4B08-B60B-B989CB491CE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AE11EA6C-D2A1-CC58-4D07-8348236F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17" y="0"/>
            <a:ext cx="11918083" cy="504000"/>
          </a:xfrm>
          <a:solidFill>
            <a:schemeClr val="tx1"/>
          </a:solidFill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AF06DFA-D688-D23B-BE80-DF0EE4E852B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003200" y="0"/>
            <a:ext cx="5188800" cy="504000"/>
          </a:xfrm>
        </p:spPr>
        <p:txBody>
          <a:bodyPr anchor="t" anchorCtr="0"/>
          <a:lstStyle>
            <a:lvl1pPr algn="r">
              <a:defRPr sz="1000" i="1"/>
            </a:lvl1pPr>
          </a:lstStyle>
          <a:p>
            <a:r>
              <a:rPr lang="en-US" altLang="ja-JP" dirty="0"/>
              <a:t>A New Slide Master for 16:9</a:t>
            </a: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68AD0A0-3623-E175-0AE7-E19DE04B36AC}"/>
              </a:ext>
            </a:extLst>
          </p:cNvPr>
          <p:cNvSpPr/>
          <p:nvPr userDrawn="1"/>
        </p:nvSpPr>
        <p:spPr>
          <a:xfrm>
            <a:off x="0" y="0"/>
            <a:ext cx="273917" cy="50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13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F495CB-251E-4656-AC90-9CA11C95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785B83-E4C8-41FA-844C-FA80C1BEF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95C181-7C30-4560-A840-67092C6FE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33B17C-A3BA-4049-90E0-BF8CFA02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A New Slide Master for 16:9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61951E-0607-4537-A109-464A173F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Yokokura, Yuki - Nagaoka Univ. of Tech.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DD6394-C5A2-4910-A58A-37AA9010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01A-C0DB-4B08-B60B-B989CB491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82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77B4A-91F6-4BDD-BF4E-77CC2806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440666E-6D3A-451A-ACF9-26BB21C92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7C24FA-DE1D-4645-A84D-06170D7E7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063D17-E794-48BF-B144-3B30581B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A New Slide Master for 16:9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D6F8B2-4AFB-46AC-83A4-0C38D9D0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Yokokura, Yuki - Nagaoka Univ. of Tech.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729AA9-8E24-4330-99DA-3BBFC1B2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01A-C0DB-4B08-B60B-B989CB491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16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9E5AC26-7AC1-45C2-A3A4-4914FC1D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742E59-DE5E-4610-8006-8D9244A69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586F6F-BA6C-4ED5-A228-1ED8E2B05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A New Slide Master for 16:9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BBF755-FC63-4364-B227-C6F4BB54D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Yokokura, Yuki - Nagaoka Univ. of Tech.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13C341-6F01-47FF-8CEA-23455BB35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3801A-C0DB-4B08-B60B-B989CB491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63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32C773-9926-43A1-8DA3-C70428665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/>
              <a:t>MCLab</a:t>
            </a:r>
            <a:r>
              <a:rPr kumimoji="1" lang="ja-JP" altLang="en-US" dirty="0"/>
              <a:t>スライドマスタ</a:t>
            </a:r>
            <a:r>
              <a:rPr kumimoji="1" lang="en-US" altLang="ja-JP" dirty="0"/>
              <a:t>2024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ABCD081-7C70-408E-BA7E-072BB315C4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新しい</a:t>
            </a:r>
            <a:r>
              <a:rPr kumimoji="1" lang="en-US" altLang="ja-JP" dirty="0"/>
              <a:t>16:9</a:t>
            </a:r>
            <a:r>
              <a:rPr kumimoji="1" lang="ja-JP" altLang="en-US" dirty="0"/>
              <a:t>用スライドマスタ！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86053C-011F-4AED-8B91-C4AD7EE3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A New Slide Master for 16:9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69843A-FE84-4330-A942-673E032B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Yokokura, Yuki - Nagaoka Univ. of Tech.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C508CA-824B-4B1F-87B2-0FC92A93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01A-C0DB-4B08-B60B-B989CB491CE5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442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633CA259-3356-7C05-DDAC-B4496ABA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セクション見出し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68F3A0C2-86B2-3A45-B807-264A4954B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547C522-3628-3253-39CC-108DCEE7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A New Slide Master for 16:9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9EF46E8-F925-49CC-E299-8BED8F6F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Yokokura, Yuki - Nagaoka Univ. of Tech.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A95149-9388-F9C1-4BDB-4549DE82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01A-C0DB-4B08-B60B-B989CB491CE5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984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44B205-E88C-4FF4-944D-936DBE15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CB66D9-0CE0-4AC0-AAF4-FE8D76FC3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箇条書きスライド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E3E8679-AC1E-4636-A995-2F9A981A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Yokokura, Yuki - Nagaoka Univ. of Tech.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5DA4C10-7FEC-497E-B9C4-86C7185E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01A-C0DB-4B08-B60B-B989CB491CE5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F015039-BBB4-40D4-989E-2188B40A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A New Slide Master for 16:9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937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DFB9E21A-AF92-05DF-1E96-BB5E17F8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比較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06F511BC-1C29-224F-4DF1-0E32CC95F4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/>
              <a:t>手法</a:t>
            </a:r>
            <a:r>
              <a:rPr lang="en-US" altLang="ja-JP" dirty="0"/>
              <a:t>A</a:t>
            </a:r>
            <a:endParaRPr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B41F4451-F2D1-675C-845E-675994C067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/>
              <a:t>手法</a:t>
            </a:r>
            <a:r>
              <a:rPr lang="en-US" altLang="ja-JP" dirty="0"/>
              <a:t>B</a:t>
            </a:r>
            <a:endParaRPr lang="ja-JP" altLang="en-US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9989BAB-1B50-2756-46B9-20D0A338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A New Slide Master for 16:9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D627B2-3F0E-9FC8-0DCE-DFB8367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Yokokura, Yuki - Nagaoka Univ. of Tech.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5B1D9D-03B7-F6AF-1B10-21C46910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01A-C0DB-4B08-B60B-B989CB491CE5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173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997177D9-F59E-DFD6-3088-6ACCDCED3B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/>
              <a:t>しょぼい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4BD0BD90-28E9-368F-8781-EB2C57A84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ja-JP" altLang="en-US" dirty="0"/>
              <a:t>手法</a:t>
            </a:r>
            <a:r>
              <a:rPr lang="en-US" altLang="ja-JP" dirty="0"/>
              <a:t>B</a:t>
            </a:r>
            <a:endParaRPr lang="ja-JP" altLang="en-US" dirty="0"/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E8B15299-914C-E2BD-7655-DD69C64EAE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ja-JP" altLang="en-US" dirty="0"/>
              <a:t>すごい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1FAF6F1-469A-7530-CFFF-75FC4092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A New Slide Master for 16:9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D6BB306-E2AB-FD41-B4AF-A931A092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Yokokura, Yuki - Nagaoka Univ. of Tech.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169B02E-8673-7DFB-3C47-5617B3E5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01A-C0DB-4B08-B60B-B989CB491CE5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77287DF-FF0C-E195-3F26-9EC3281D1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手法</a:t>
            </a:r>
            <a:r>
              <a:rPr lang="en-US" altLang="ja-JP" dirty="0"/>
              <a:t>A</a:t>
            </a:r>
            <a:endParaRPr lang="ja-JP" alt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1583C59A-474F-9E56-9771-F3CB0E32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比較</a:t>
            </a:r>
          </a:p>
        </p:txBody>
      </p:sp>
    </p:spTree>
    <p:extLst>
      <p:ext uri="{BB962C8B-B14F-4D97-AF65-F5344CB8AC3E}">
        <p14:creationId xmlns:p14="http://schemas.microsoft.com/office/powerpoint/2010/main" val="240605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EB30094-1DBC-41F0-FB8B-BAEFA7EB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Yokokura, Yuki - Nagaoka Univ. of Tech.</a:t>
            </a:r>
            <a:endParaRPr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1D55785-321F-6735-2B0A-6C4F0732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01A-C0DB-4B08-B60B-B989CB491CE5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60A1C399-F77A-FC30-D4AE-B4FC8823C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左側無し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143E12-A9AA-7E32-341C-0948AC37CC5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A New Slide Master for 16:9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793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28D0BFC7-82E2-4747-B0B1-6879A985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00" y="0"/>
            <a:ext cx="11690999" cy="504000"/>
          </a:xfrm>
        </p:spPr>
        <p:txBody>
          <a:bodyPr/>
          <a:lstStyle/>
          <a:p>
            <a:r>
              <a:rPr lang="ja-JP" altLang="en-US" dirty="0"/>
              <a:t>おわりに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5F778C9-12DF-44B0-AFDF-1EFF976E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A New Slide Master for 16:9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854A790-6121-4CA4-ACFD-C9F52D0C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Yokokura, Yuki - Nagaoka Univ. of Tech.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87AD3B-A3FC-42A7-BFBB-36D60195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01A-C0DB-4B08-B60B-B989CB491CE5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8186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149</Words>
  <Application>Microsoft Office PowerPoint</Application>
  <PresentationFormat>ワイド画面</PresentationFormat>
  <Paragraphs>36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Arial</vt:lpstr>
      <vt:lpstr>Wingdings</vt:lpstr>
      <vt:lpstr>Office テーマ</vt:lpstr>
      <vt:lpstr>MCLabスライドマスタ2024</vt:lpstr>
      <vt:lpstr>セクション見出し</vt:lpstr>
      <vt:lpstr>はじめに</vt:lpstr>
      <vt:lpstr>比較</vt:lpstr>
      <vt:lpstr>比較</vt:lpstr>
      <vt:lpstr>左側無し</vt:lpstr>
      <vt:lpstr>おわりに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勇希 横倉</cp:lastModifiedBy>
  <cp:revision>77</cp:revision>
  <dcterms:created xsi:type="dcterms:W3CDTF">2021-09-07T07:53:40Z</dcterms:created>
  <dcterms:modified xsi:type="dcterms:W3CDTF">2024-08-19T06:50:11Z</dcterms:modified>
</cp:coreProperties>
</file>