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2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10" y="2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7C7C7-4A36-48F5-BD7A-DA29BF7B021D}" type="datetimeFigureOut">
              <a:rPr kumimoji="1" lang="ja-JP" altLang="en-US" smtClean="0"/>
              <a:t>2023/4/4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020CBB-7C8E-4222-ADB5-E5F9C33C1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7443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>
            <a:extLst>
              <a:ext uri="{FF2B5EF4-FFF2-40B4-BE49-F238E27FC236}">
                <a16:creationId xmlns:a16="http://schemas.microsoft.com/office/drawing/2014/main" id="{EF14C8B4-94A0-4FF4-9C0D-A2672A9C7C0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207506"/>
            <a:ext cx="11687997" cy="6101364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729F0E74-08E9-4014-A945-B3E923E390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6831" y="1122363"/>
            <a:ext cx="11238523" cy="1886560"/>
          </a:xfrm>
        </p:spPr>
        <p:txBody>
          <a:bodyPr anchor="b"/>
          <a:lstStyle>
            <a:lvl1pPr algn="ctr">
              <a:defRPr sz="6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D763CF2-1236-4634-B356-E767D57693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dirty="0"/>
              <a:t>マスター サブタイトルの書式設定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3DCE2BF-6FD8-42D8-B826-05DDB8D60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4000" y="6592176"/>
            <a:ext cx="10781414" cy="265823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algn="l">
              <a:defRPr sz="1600" i="1"/>
            </a:lvl1pPr>
          </a:lstStyle>
          <a:p>
            <a:r>
              <a:rPr lang="en-US" altLang="ja-JP"/>
              <a:t>Yokokura, Yuki - Nagaoka Univ. of Tech.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2FA737-2CC6-49AF-9D70-780BF79CC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5414" y="6592174"/>
            <a:ext cx="906583" cy="265824"/>
          </a:xfrm>
          <a:solidFill>
            <a:schemeClr val="bg1">
              <a:lumMod val="50000"/>
            </a:schemeClr>
          </a:solidFill>
        </p:spPr>
        <p:txBody>
          <a:bodyPr/>
          <a:lstStyle>
            <a:lvl1pPr algn="ctr">
              <a:defRPr sz="18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CA3801A-C0DB-4B08-B60B-B989CB491C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A21D24-E834-4BF2-B1C5-5EE6A457F7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16200000">
            <a:off x="-3176997" y="3176999"/>
            <a:ext cx="6858003" cy="504001"/>
          </a:xfrm>
          <a:solidFill>
            <a:schemeClr val="tx1"/>
          </a:solidFill>
          <a:ln>
            <a:noFill/>
          </a:ln>
        </p:spPr>
        <p:txBody>
          <a:bodyPr/>
          <a:lstStyle>
            <a:lvl1pPr>
              <a:defRPr sz="3200" b="1" i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altLang="ja-JP"/>
              <a:t>A New Slide Master for 16:9</a:t>
            </a:r>
            <a:endParaRPr lang="ja-JP" altLang="en-US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52B6611C-0205-439A-9167-F0109FA7C71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831" y="5541107"/>
            <a:ext cx="2451539" cy="790819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DADE8AED-73EC-45AD-A492-6B181F769B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0224" y="5499930"/>
            <a:ext cx="3705469" cy="808940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884C8E5B-A5DB-41F1-9CE8-76B5F2ADC84C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2897" y="52915"/>
            <a:ext cx="1832796" cy="714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587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FAD776-C627-4250-94C9-9BB6C3036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0DBA0BA-40D1-457C-9DA1-2542486D3A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6E5487-F3B0-4F27-A997-32174567E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A New Slide Master for 16:9</a:t>
            </a:r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E53E3A2-A42E-4879-BE6B-45F5E3DE9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Yokokura, Yuki - Nagaoka Univ. of Tech.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AB7E0C-9285-43BB-AF3E-21522B230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801A-C0DB-4B08-B60B-B989CB491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9350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D505916-34AB-4E37-91E4-29CA153728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38FEF8B-64C3-4789-9F99-693C879EBB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1C19D5-49A4-40BF-A4FD-81D602A90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A New Slide Master for 16:9</a:t>
            </a:r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B8F34B-9978-4608-BB35-C0C61C485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Yokokura, Yuki - Nagaoka Univ. of Tech.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AAD88F-B8A0-4AC1-928F-EB28D7DFB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801A-C0DB-4B08-B60B-B989CB491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1187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14554F-ACE2-4C8E-9544-1EA64ED11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201" y="1"/>
            <a:ext cx="11689799" cy="504000"/>
          </a:xfrm>
          <a:solidFill>
            <a:schemeClr val="tx1"/>
          </a:solidFill>
        </p:spPr>
        <p:txBody>
          <a:bodyPr lIns="0" tIns="0" rIns="0" bIns="0" anchor="b" anchorCtr="0">
            <a:no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3B096CF-D327-4C3F-A27D-69F9BC912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800" y="551626"/>
            <a:ext cx="11620200" cy="6038174"/>
          </a:xfrm>
        </p:spPr>
        <p:txBody>
          <a:bodyPr/>
          <a:lstStyle>
            <a:lvl1pPr marL="228600" indent="-324000">
              <a:buClr>
                <a:srgbClr val="00B050"/>
              </a:buClr>
              <a:buSzPct val="90000"/>
              <a:buFont typeface="Wingdings" panose="05000000000000000000" pitchFamily="2" charset="2"/>
              <a:buChar char="n"/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685800" indent="-228600">
              <a:buClr>
                <a:srgbClr val="00B050"/>
              </a:buClr>
              <a:buSzPct val="80000"/>
              <a:buFont typeface="Wingdings" panose="05000000000000000000" pitchFamily="2" charset="2"/>
              <a:buChar char="p"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4AACEDA-D75C-42E7-BFA7-FBEF043D0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4000" y="6591600"/>
            <a:ext cx="10782000" cy="266400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algn="l">
              <a:defRPr sz="1600" b="0" i="1">
                <a:effectLst/>
              </a:defRPr>
            </a:lvl1pPr>
          </a:lstStyle>
          <a:p>
            <a:r>
              <a:rPr lang="en-US" altLang="ja-JP"/>
              <a:t>Yokokura, Yuki - Nagaoka Univ. of Tech.</a:t>
            </a: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54A5B4B-31F7-4591-B6C0-30710621D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6000" y="6591600"/>
            <a:ext cx="907200" cy="266400"/>
          </a:xfrm>
          <a:solidFill>
            <a:schemeClr val="bg1">
              <a:lumMod val="50000"/>
            </a:schemeClr>
          </a:solidFill>
          <a:ln>
            <a:noFill/>
          </a:ln>
        </p:spPr>
        <p:txBody>
          <a:bodyPr/>
          <a:lstStyle>
            <a:lvl1pPr algn="ctr">
              <a:defRPr sz="1800" b="1" i="1">
                <a:solidFill>
                  <a:schemeClr val="bg1"/>
                </a:solidFill>
              </a:defRPr>
            </a:lvl1pPr>
          </a:lstStyle>
          <a:p>
            <a:fld id="{ECA3801A-C0DB-4B08-B60B-B989CB491CE5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DFE393-B8DE-4C6B-BFB4-FD53606F906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16200000">
            <a:off x="-3178800" y="3178800"/>
            <a:ext cx="6858000" cy="504000"/>
          </a:xfrm>
          <a:solidFill>
            <a:schemeClr val="tx1"/>
          </a:solidFill>
          <a:ln>
            <a:noFill/>
          </a:ln>
        </p:spPr>
        <p:txBody>
          <a:bodyPr wrap="none"/>
          <a:lstStyle>
            <a:lvl1pPr>
              <a:defRPr sz="3200" b="1" i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altLang="ja-JP"/>
              <a:t>A New Slide Master for 16:9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31917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3E325A-5B09-4383-A90A-64F543A11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BA99404-8729-46B0-8CC5-A57CA76C8C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EA6A74-589D-4125-96BA-81A16C516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A New Slide Master for 16:9</a:t>
            </a:r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1180B8F-CD30-49F9-B597-63216175A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Yokokura, Yuki - Nagaoka Univ. of Tech.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792E780-F469-4067-9D86-3951B0777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801A-C0DB-4B08-B60B-B989CB491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5231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FBA54C-D8A8-47E4-8891-A15E45259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557F174-B0B9-4502-B6AF-7A3A0D2C54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D67AA99-F4D9-4A1A-8B94-FE1D81E98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C49DCEE-003C-4B40-AB22-EEC88BF06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A New Slide Master for 16:9</a:t>
            </a:r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0EE465A-2D1D-40D7-83EC-F138DFA68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Yokokura, Yuki - Nagaoka Univ. of Tech.</a:t>
            </a:r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96E651D-A603-46D3-848B-DCDA9B864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801A-C0DB-4B08-B60B-B989CB491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507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427D01-7D31-4235-A313-0B09660DC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723674E-A45A-4108-9827-AAEC4D20D0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7F10BC5-4520-4123-8BC4-AA8DDB1BD8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407B2ED-8E07-484D-A35B-76304B2D3B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175699A-5115-4C03-A037-AF9AF3B0C5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7B2785F-6BAE-422D-978D-6F4C5842D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A New Slide Master for 16:9</a:t>
            </a:r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F94FF24-32DE-4FDF-A6E4-813945851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Yokokura, Yuki - Nagaoka Univ. of Tech.</a:t>
            </a:r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B0FB588-1CBE-4750-986A-C50C2383F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801A-C0DB-4B08-B60B-B989CB491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120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436D9F-E4CD-4611-A7CB-0FE0C070E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000" y="0"/>
            <a:ext cx="11689200" cy="504000"/>
          </a:xfrm>
          <a:solidFill>
            <a:schemeClr val="tx1"/>
          </a:solidFill>
        </p:spPr>
        <p:txBody>
          <a:bodyPr lIns="0" tIns="0" rIns="0" bIns="0" anchor="b" anchorCtr="0">
            <a:no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5D31EFF-1FDD-4717-B444-0A0F39CD02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16200000">
            <a:off x="-3178800" y="3178800"/>
            <a:ext cx="6858000" cy="504000"/>
          </a:xfrm>
          <a:solidFill>
            <a:schemeClr val="tx1"/>
          </a:solidFill>
        </p:spPr>
        <p:txBody>
          <a:bodyPr/>
          <a:lstStyle>
            <a:lvl1pPr>
              <a:defRPr sz="3200" b="1" i="1">
                <a:solidFill>
                  <a:schemeClr val="bg1"/>
                </a:solidFill>
              </a:defRPr>
            </a:lvl1pPr>
          </a:lstStyle>
          <a:p>
            <a:r>
              <a:rPr lang="en-US" altLang="ja-JP"/>
              <a:t>A New Slide Master for 16:9</a:t>
            </a:r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C6FB9A0-8E8D-4497-BC8C-2F63A7A09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4000" y="6591600"/>
            <a:ext cx="10782000" cy="270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algn="l">
              <a:defRPr sz="1600" i="1"/>
            </a:lvl1pPr>
          </a:lstStyle>
          <a:p>
            <a:r>
              <a:rPr lang="en-US" altLang="ja-JP"/>
              <a:t>Yokokura, Yuki - Nagaoka Univ. of Tech.</a:t>
            </a: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F8122AB-EA51-43D6-B488-135F1F05E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6000" y="6591600"/>
            <a:ext cx="907200" cy="266400"/>
          </a:xfrm>
          <a:solidFill>
            <a:schemeClr val="bg1">
              <a:lumMod val="50000"/>
            </a:schemeClr>
          </a:solidFill>
        </p:spPr>
        <p:txBody>
          <a:bodyPr/>
          <a:lstStyle>
            <a:lvl1pPr algn="ctr">
              <a:defRPr sz="1800" b="1" i="1">
                <a:solidFill>
                  <a:schemeClr val="bg1"/>
                </a:solidFill>
              </a:defRPr>
            </a:lvl1pPr>
          </a:lstStyle>
          <a:p>
            <a:fld id="{ECA3801A-C0DB-4B08-B60B-B989CB491C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42140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DA65790-5C84-43F0-B5BE-E41AD0140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A New Slide Master for 16:9</a:t>
            </a:r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A4FBB46-4CFB-4791-8829-B9BFFF3F1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Yokokura, Yuki - Nagaoka Univ. of Tech.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BED41F5-1AEB-4CA9-A5F8-BCADCC8B0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801A-C0DB-4B08-B60B-B989CB491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6139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F495CB-251E-4656-AC90-9CA11C95D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785B83-E4C8-41FA-844C-FA80C1BEF2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795C181-7C30-4560-A840-67092C6FEF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533B17C-A3BA-4049-90E0-BF8CFA02B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A New Slide Master for 16:9</a:t>
            </a:r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961951E-0607-4537-A109-464A173F3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Yokokura, Yuki - Nagaoka Univ. of Tech.</a:t>
            </a:r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DDD6394-C5A2-4910-A58A-37AA90109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801A-C0DB-4B08-B60B-B989CB491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3828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677B4A-91F6-4BDD-BF4E-77CC2806D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440666E-6D3A-451A-ACF9-26BB21C925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97C24FA-DE1D-4645-A84D-06170D7E75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6063D17-E794-48BF-B144-3B30581B3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A New Slide Master for 16:9</a:t>
            </a:r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FD6F8B2-4AFB-46AC-83A4-0C38D9D0C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Yokokura, Yuki - Nagaoka Univ. of Tech.</a:t>
            </a:r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D729AA9-8E24-4330-99DA-3BBFC1B2F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801A-C0DB-4B08-B60B-B989CB491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167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9E5AC26-7AC1-45C2-A3A4-4914FC1D5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8742E59-DE5E-4610-8006-8D9244A694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586F6F-BA6C-4ED5-A228-1ED8E2B050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A New Slide Master for 16:9</a:t>
            </a:r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BBF755-FC63-4364-B227-C6F4BB54D7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Yokokura, Yuki - Nagaoka Univ. of Tech.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013C341-6F01-47FF-8CEA-23455BB356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3801A-C0DB-4B08-B60B-B989CB491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5630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32C773-9926-43A1-8DA3-C70428665B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err="1"/>
              <a:t>MCLab</a:t>
            </a:r>
            <a:r>
              <a:rPr kumimoji="1" lang="ja-JP" altLang="en-US" dirty="0"/>
              <a:t>スライドマスタ</a:t>
            </a:r>
            <a:r>
              <a:rPr kumimoji="1" lang="en-US" altLang="ja-JP" dirty="0"/>
              <a:t>2023A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ABCD081-7C70-408E-BA7E-072BB315C4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新しい</a:t>
            </a:r>
            <a:r>
              <a:rPr kumimoji="1" lang="en-US" altLang="ja-JP" dirty="0"/>
              <a:t>16:9</a:t>
            </a:r>
            <a:r>
              <a:rPr kumimoji="1" lang="ja-JP" altLang="en-US" dirty="0"/>
              <a:t>用スライドマスタ！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286053C-011F-4AED-8B91-C4AD7EE31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A New Slide Master for 16:9</a:t>
            </a:r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569843A-FE84-4330-A942-673E032BC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Yokokura, Yuki - Nagaoka Univ. of Tech.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C508CA-824B-4B1F-87B2-0FC92A93D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801A-C0DB-4B08-B60B-B989CB491CE5}" type="slidenum">
              <a:rPr lang="ja-JP" altLang="en-US" smtClean="0"/>
              <a:pPr/>
              <a:t>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4423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44B205-E88C-4FF4-944D-936DBE15B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はじめに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CCB66D9-0CE0-4AC0-AAF4-FE8D76FC3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箇条書きスライド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E3E8679-AC1E-4636-A995-2F9A981A4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Yokokura, Yuki - Nagaoka Univ. of Tech.</a:t>
            </a: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5DA4C10-7FEC-497E-B9C4-86C7185E0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801A-C0DB-4B08-B60B-B989CB491CE5}" type="slidenum">
              <a:rPr lang="ja-JP" altLang="en-US" smtClean="0"/>
              <a:pPr/>
              <a:t>2</a:t>
            </a:fld>
            <a:endParaRPr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F015039-BBB4-40D4-989E-2188B40A1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A New Slide Master for 16:9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89370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28D0BFC7-82E2-4747-B0B1-6879A9853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おわりに</a:t>
            </a:r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C5F778C9-12DF-44B0-AFDF-1EFF976E3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/>
              <a:t>A New Slide Master for 16:9</a:t>
            </a:r>
            <a:endParaRPr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854A790-6121-4CA4-ACFD-C9F52D0C7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Yokokura, Yuki - Nagaoka Univ. of Tech.</a:t>
            </a: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487AD3B-A3FC-42A7-BFBB-36D601951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801A-C0DB-4B08-B60B-B989CB491CE5}" type="slidenum">
              <a:rPr lang="ja-JP" altLang="en-US" smtClean="0"/>
              <a:pPr/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18186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グレースケール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ユーザー定義 1">
      <a:majorFont>
        <a:latin typeface="Arial"/>
        <a:ea typeface="メイリオ"/>
        <a:cs typeface=""/>
      </a:majorFont>
      <a:minorFont>
        <a:latin typeface="Arial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65</Words>
  <Application>Microsoft Office PowerPoint</Application>
  <PresentationFormat>ワイド画面</PresentationFormat>
  <Paragraphs>14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メイリオ</vt:lpstr>
      <vt:lpstr>游ゴシック</vt:lpstr>
      <vt:lpstr>Arial</vt:lpstr>
      <vt:lpstr>Wingdings</vt:lpstr>
      <vt:lpstr>Office テーマ</vt:lpstr>
      <vt:lpstr>MCLabスライドマスタ2023A</vt:lpstr>
      <vt:lpstr>はじめに</vt:lpstr>
      <vt:lpstr>おわりに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yuki</dc:creator>
  <cp:lastModifiedBy>yuki</cp:lastModifiedBy>
  <cp:revision>32</cp:revision>
  <dcterms:created xsi:type="dcterms:W3CDTF">2021-09-07T07:53:40Z</dcterms:created>
  <dcterms:modified xsi:type="dcterms:W3CDTF">2023-04-04T08:49:16Z</dcterms:modified>
</cp:coreProperties>
</file>